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302" r:id="rId5"/>
    <p:sldId id="310" r:id="rId6"/>
    <p:sldId id="297" r:id="rId7"/>
    <p:sldId id="301" r:id="rId8"/>
    <p:sldId id="259" r:id="rId9"/>
    <p:sldId id="308" r:id="rId10"/>
    <p:sldId id="264" r:id="rId11"/>
    <p:sldId id="32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94660"/>
  </p:normalViewPr>
  <p:slideViewPr>
    <p:cSldViewPr>
      <p:cViewPr>
        <p:scale>
          <a:sx n="50" d="100"/>
          <a:sy n="50" d="100"/>
        </p:scale>
        <p:origin x="-221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872207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Лекция 2. Основные процессы памяти</a:t>
            </a:r>
          </a:p>
        </p:txBody>
      </p:sp>
      <p:pic>
        <p:nvPicPr>
          <p:cNvPr id="1026" name="Picture 2" descr="C:\Users\moi\Desktop\imgpreview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76064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3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small" dirty="0"/>
              <a:t>Узнавание и воспроизведение</a:t>
            </a:r>
            <a:br>
              <a:rPr lang="ru-RU" b="1" cap="sm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8083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Узнавание какого-либо объекта происходит в момент его восприятия и означает, что происходит восприятие объекта, которое сформировалось у человека ранее или на основе личных впечатлений (представление памяти) или на основе словесных описаний (представление воображения).</a:t>
            </a:r>
          </a:p>
        </p:txBody>
      </p:sp>
      <p:pic>
        <p:nvPicPr>
          <p:cNvPr id="8194" name="Picture 2" descr="C:\Users\moi\Desktop\e9a6aeecbacb2253a2a4708cd9a228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077072"/>
            <a:ext cx="5715000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4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8272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Понятие о памяти. </a:t>
            </a:r>
            <a:endParaRPr lang="ru-RU" dirty="0" smtClean="0"/>
          </a:p>
          <a:p>
            <a:r>
              <a:rPr lang="ru-RU" dirty="0" smtClean="0"/>
              <a:t>Характеристика </a:t>
            </a:r>
            <a:r>
              <a:rPr lang="ru-RU" dirty="0"/>
              <a:t>основных процессов памяти.</a:t>
            </a:r>
          </a:p>
        </p:txBody>
      </p:sp>
    </p:spTree>
    <p:extLst>
      <p:ext uri="{BB962C8B-B14F-4D97-AF65-F5344CB8AC3E}">
        <p14:creationId xmlns:p14="http://schemas.microsoft.com/office/powerpoint/2010/main" val="21625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Понятие о памяти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304257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Память играет важнейшую роль в жизни человека. </a:t>
            </a:r>
          </a:p>
          <a:p>
            <a:r>
              <a:rPr lang="ru-RU" dirty="0" smtClean="0"/>
              <a:t>Впечатления, которые человек получает об окружающем мире, остав­ляют определенный след, сохраняются, закрепляются, а при необходимости и возможности - воспроизводятся. </a:t>
            </a:r>
          </a:p>
          <a:p>
            <a:endParaRPr lang="ru-RU" dirty="0"/>
          </a:p>
        </p:txBody>
      </p:sp>
      <p:pic>
        <p:nvPicPr>
          <p:cNvPr id="5122" name="Picture 2" descr="C:\Users\moi\Desktop\113715909_779744203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33056"/>
            <a:ext cx="43204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10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356125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Сергей Леонидович Рубинштейн указывал, что без памяти мы были бы существами мгновения. На­ше прошлое было бы мертво для будущего. Настоящее, по мере его проте­кания, безвозвратно исчезало бы в прошлом."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П</a:t>
            </a:r>
            <a:r>
              <a:rPr lang="ru-RU" dirty="0" smtClean="0"/>
              <a:t>о </a:t>
            </a:r>
            <a:r>
              <a:rPr lang="ru-RU" dirty="0"/>
              <a:t>словам Ивана Михайловича </a:t>
            </a:r>
            <a:r>
              <a:rPr lang="ru-RU" dirty="0" smtClean="0"/>
              <a:t>	Сеченова</a:t>
            </a:r>
            <a:r>
              <a:rPr lang="ru-RU" dirty="0"/>
              <a:t>, </a:t>
            </a:r>
            <a:r>
              <a:rPr lang="ru-RU" dirty="0" smtClean="0"/>
              <a:t>	человек </a:t>
            </a:r>
            <a:r>
              <a:rPr lang="ru-RU" dirty="0"/>
              <a:t>постоянно находился бы в </a:t>
            </a:r>
            <a:r>
              <a:rPr lang="ru-RU" dirty="0" smtClean="0"/>
              <a:t>	положении </a:t>
            </a:r>
            <a:r>
              <a:rPr lang="ru-RU" dirty="0"/>
              <a:t>новорожденного. </a:t>
            </a:r>
          </a:p>
          <a:p>
            <a:endParaRPr lang="ru-RU" dirty="0"/>
          </a:p>
        </p:txBody>
      </p:sp>
      <p:pic>
        <p:nvPicPr>
          <p:cNvPr id="4098" name="Picture 2" descr="C:\Users\moi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4" y="3789040"/>
            <a:ext cx="5074866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oi\Desktop\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792088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7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oi\Desktop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123527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Таким образом</a:t>
            </a:r>
            <a:r>
              <a:rPr lang="ru-RU" dirty="0" smtClean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7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273050"/>
            <a:ext cx="4330824" cy="585311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Родоначальником научной психологии памяти считают немецкого ученого Г. </a:t>
            </a:r>
            <a:r>
              <a:rPr lang="ru-RU" dirty="0" err="1"/>
              <a:t>Эббингауза</a:t>
            </a:r>
            <a:r>
              <a:rPr lang="ru-RU" dirty="0"/>
              <a:t>, который экспериментально исследовал процессы памяти. </a:t>
            </a:r>
            <a:endParaRPr lang="ru-RU" dirty="0" smtClean="0"/>
          </a:p>
          <a:p>
            <a:r>
              <a:rPr lang="ru-RU" dirty="0" smtClean="0"/>
              <a:t>Основными </a:t>
            </a:r>
            <a:r>
              <a:rPr lang="ru-RU" dirty="0"/>
              <a:t>процессами памяти являются запоминание, сохранение, воспроизведение и забывание.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moi\Desktop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417646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3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small" dirty="0"/>
              <a:t>Запоминание</a:t>
            </a:r>
            <a:br>
              <a:rPr lang="ru-RU" b="1" cap="sm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Запоминание – это процесс запечатления и закрепления в сознании образов, которые возникают под влиянием различных предметов и явлений действительности в ходе процессов ощущения и восприятия. </a:t>
            </a:r>
            <a:endParaRPr lang="ru-RU" dirty="0" smtClean="0"/>
          </a:p>
          <a:p>
            <a:r>
              <a:rPr lang="ru-RU" dirty="0"/>
              <a:t>Запоминание </a:t>
            </a:r>
            <a:r>
              <a:rPr lang="ru-RU" dirty="0" smtClean="0"/>
              <a:t>- это </a:t>
            </a:r>
            <a:r>
              <a:rPr lang="ru-RU" dirty="0"/>
              <a:t>процесс памяти, в результате которого происходит закрепление нового путем связывания его с приобретенным ранее. </a:t>
            </a:r>
            <a:endParaRPr lang="ru-RU" dirty="0" smtClean="0"/>
          </a:p>
          <a:p>
            <a:r>
              <a:rPr lang="ru-RU" dirty="0" smtClean="0"/>
              <a:t>Запоминание </a:t>
            </a:r>
            <a:r>
              <a:rPr lang="ru-RU" dirty="0"/>
              <a:t>основывается, как правило, на установлении связей или ассоциаций между отдельными составляющими запечатлеваемой информации.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2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small" dirty="0">
                <a:solidFill>
                  <a:srgbClr val="0070C0"/>
                </a:solidFill>
              </a:rPr>
              <a:t>Сохранение</a:t>
            </a:r>
            <a:br>
              <a:rPr lang="ru-RU" b="1" cap="small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oi\Desktop\0005-005-Protsessy-pamjat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5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232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Лекция 2. Основные процессы памяти</vt:lpstr>
      <vt:lpstr>Основные вопросы:</vt:lpstr>
      <vt:lpstr>Понятие о памяти</vt:lpstr>
      <vt:lpstr>Презентация PowerPoint</vt:lpstr>
      <vt:lpstr>Презентация PowerPoint</vt:lpstr>
      <vt:lpstr>Таким образом,</vt:lpstr>
      <vt:lpstr>Презентация PowerPoint</vt:lpstr>
      <vt:lpstr>Запоминание </vt:lpstr>
      <vt:lpstr>Сохранение </vt:lpstr>
      <vt:lpstr>Узнавание и воспроизведение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Основные процессы памяти</dc:title>
  <dc:creator>moi</dc:creator>
  <cp:lastModifiedBy>moi</cp:lastModifiedBy>
  <cp:revision>72</cp:revision>
  <dcterms:created xsi:type="dcterms:W3CDTF">2017-09-16T10:51:35Z</dcterms:created>
  <dcterms:modified xsi:type="dcterms:W3CDTF">2017-09-28T10:56:52Z</dcterms:modified>
</cp:coreProperties>
</file>